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8" r:id="rId4"/>
    <p:sldId id="260" r:id="rId5"/>
    <p:sldId id="262" r:id="rId6"/>
    <p:sldId id="263" r:id="rId7"/>
    <p:sldId id="264" r:id="rId8"/>
    <p:sldId id="266" r:id="rId9"/>
    <p:sldId id="267" r:id="rId10"/>
    <p:sldId id="268" r:id="rId11"/>
    <p:sldId id="270" r:id="rId12"/>
    <p:sldId id="269" r:id="rId13"/>
    <p:sldId id="272" r:id="rId14"/>
    <p:sldId id="271" r:id="rId15"/>
    <p:sldId id="273" r:id="rId16"/>
    <p:sldId id="26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9818" autoAdjust="0"/>
  </p:normalViewPr>
  <p:slideViewPr>
    <p:cSldViewPr snapToGrid="0">
      <p:cViewPr varScale="1">
        <p:scale>
          <a:sx n="66" d="100"/>
          <a:sy n="66" d="100"/>
        </p:scale>
        <p:origin x="90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521132" y="2416628"/>
            <a:ext cx="76514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smtClean="0">
                <a:latin typeface="Arial" panose="020B0604020202020204" pitchFamily="34" charset="0"/>
                <a:cs typeface="Arial" panose="020B0604020202020204" pitchFamily="34" charset="0"/>
              </a:rPr>
              <a:t>Xin Chào Cô Và Các Bạn!!</a:t>
            </a:r>
            <a:endParaRPr lang="en-US" sz="4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620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64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32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328" tmFilter="0, 0; 0.125,0.2665; 0.25,0.4; 0.375,0.465; 0.5,0.5;  0.625,0.535; 0.75,0.6; 0.875,0.7335; 1,1">
                                          <p:stCondLst>
                                            <p:cond delay="13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64" tmFilter="0, 0; 0.125,0.2665; 0.25,0.4; 0.375,0.465; 0.5,0.5;  0.625,0.535; 0.75,0.6; 0.875,0.7335; 1,1">
                                          <p:stCondLst>
                                            <p:cond delay="264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28" tmFilter="0, 0; 0.125,0.2665; 0.25,0.4; 0.375,0.465; 0.5,0.5;  0.625,0.535; 0.75,0.6; 0.875,0.7335; 1,1">
                                          <p:stCondLst>
                                            <p:cond delay="3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52">
                                          <p:stCondLst>
                                            <p:cond delay="1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332" decel="50000">
                                          <p:stCondLst>
                                            <p:cond delay="135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52">
                                          <p:stCondLst>
                                            <p:cond delay="26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332" decel="50000">
                                          <p:stCondLst>
                                            <p:cond delay="2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52">
                                          <p:stCondLst>
                                            <p:cond delay="328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332" decel="50000">
                                          <p:stCondLst>
                                            <p:cond delay="333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52">
                                          <p:stCondLst>
                                            <p:cond delay="361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332" decel="50000">
                                          <p:stCondLst>
                                            <p:cond delay="3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6401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Phân tích và thiết kế phần mềm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3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760" y="1407887"/>
            <a:ext cx="10380978" cy="3861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58114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6401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Phân tích và thiết kế phần mềm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3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14" y="1250982"/>
            <a:ext cx="10682515" cy="4046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84591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6401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Phân tích và thiết kế phần mềm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194" name="Picture 4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468" y="1514246"/>
            <a:ext cx="10170161" cy="3783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28141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6401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Phân tích và thiết kế phần mềm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218" name="Picture 4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469" y="1222373"/>
            <a:ext cx="9999252" cy="446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63971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6401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Phân tích và thiết kế phần mềm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42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427" y="1396546"/>
            <a:ext cx="6262487" cy="420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22041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6401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Phân tích và thiết kế phần mềm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266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874" y="1311049"/>
            <a:ext cx="9795555" cy="51478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02523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2303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Kiểm thử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NMCNPM20171-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562" y="859096"/>
            <a:ext cx="11071865" cy="593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929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86446" y="1371600"/>
            <a:ext cx="752161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800" smtClean="0">
                <a:latin typeface="Arial" panose="020B0604020202020204" pitchFamily="34" charset="0"/>
                <a:cs typeface="Arial" panose="020B0604020202020204" pitchFamily="34" charset="0"/>
              </a:rPr>
              <a:t>Nhập Môn Công Nghệ Phần Mềm</a:t>
            </a:r>
            <a:endParaRPr lang="en-US" sz="3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55772" y="2537952"/>
            <a:ext cx="1390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smtClean="0">
                <a:latin typeface="Arial" panose="020B0604020202020204" pitchFamily="34" charset="0"/>
                <a:cs typeface="Arial" panose="020B0604020202020204" pitchFamily="34" charset="0"/>
              </a:rPr>
              <a:t>Đề tài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97616" y="3184283"/>
            <a:ext cx="6699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Xây dựng hệ thống quản lý thư viện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84276" y="4304468"/>
            <a:ext cx="4312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mtClean="0">
                <a:latin typeface="Arial" panose="020B0604020202020204" pitchFamily="34" charset="0"/>
                <a:cs typeface="Arial" panose="020B0604020202020204" pitchFamily="34" charset="0"/>
              </a:rPr>
              <a:t>Nhóm 4: 	Lê Minh Dương</a:t>
            </a:r>
          </a:p>
          <a:p>
            <a:r>
              <a:rPr lang="en-GB" sz="2400" smtClean="0">
                <a:latin typeface="Arial" panose="020B0604020202020204" pitchFamily="34" charset="0"/>
                <a:cs typeface="Arial" panose="020B0604020202020204" pitchFamily="34" charset="0"/>
              </a:rPr>
              <a:t>			Mai Quốc Doanh</a:t>
            </a:r>
          </a:p>
          <a:p>
            <a:r>
              <a:rPr lang="en-GB" sz="240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2400" smtClean="0">
                <a:latin typeface="Arial" panose="020B0604020202020204" pitchFamily="34" charset="0"/>
                <a:cs typeface="Arial" panose="020B0604020202020204" pitchFamily="34" charset="0"/>
              </a:rPr>
              <a:t>		Nguyễn Văn Đạt</a:t>
            </a:r>
            <a:endParaRPr lang="en-GB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84276" y="5578542"/>
            <a:ext cx="485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smtClean="0">
                <a:latin typeface="Arial" panose="020B0604020202020204" pitchFamily="34" charset="0"/>
                <a:cs typeface="Arial" panose="020B0604020202020204" pitchFamily="34" charset="0"/>
              </a:rPr>
              <a:t>GVHD: TS. Nguyễn Thị Thu Trang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7658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1212" y="1293224"/>
            <a:ext cx="6465231" cy="36944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Giới thiệu đề tài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Quản lý dự án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Phân tích yêu cầu phần mềm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Phân tích và thiết kế phần mềm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Kiểm thử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7020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35285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1. Giới thiệu đề tài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74" y="1737359"/>
            <a:ext cx="5303520" cy="42715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743" y="1737359"/>
            <a:ext cx="5347480" cy="4271554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708858" y="3873136"/>
            <a:ext cx="731520" cy="4637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7316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23406" y="300447"/>
            <a:ext cx="3236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2. Quản lý dự án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83" y="757645"/>
            <a:ext cx="11560629" cy="610035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33700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3236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Quản lý dự án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GanttCh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69" y="859096"/>
            <a:ext cx="11693471" cy="57476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8573200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59683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Phân tích yêu cầu phần mềm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UseCase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1132" y="859096"/>
            <a:ext cx="7043782" cy="581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47109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6401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Phân tích và thiết kế phần mềm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71" y="777166"/>
            <a:ext cx="11321143" cy="5971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25955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469" y="274321"/>
            <a:ext cx="6401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GB" sz="3200" smtClean="0">
                <a:latin typeface="Arial" panose="020B0604020202020204" pitchFamily="34" charset="0"/>
                <a:cs typeface="Arial" panose="020B0604020202020204" pitchFamily="34" charset="0"/>
              </a:rPr>
              <a:t>. Phân tích và thiết kế phần mềm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3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14" y="859096"/>
            <a:ext cx="10319657" cy="6100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71529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61</TotalTime>
  <Words>159</Words>
  <Application>Microsoft Office PowerPoint</Application>
  <PresentationFormat>Widescreen</PresentationFormat>
  <Paragraphs>26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Trebuchet MS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</dc:creator>
  <cp:lastModifiedBy>Dom</cp:lastModifiedBy>
  <cp:revision>15</cp:revision>
  <dcterms:created xsi:type="dcterms:W3CDTF">2017-12-03T14:56:04Z</dcterms:created>
  <dcterms:modified xsi:type="dcterms:W3CDTF">2017-12-03T16:04:30Z</dcterms:modified>
</cp:coreProperties>
</file>

<file path=docProps/thumbnail.jpeg>
</file>